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105"/>
  </p:normalViewPr>
  <p:slideViewPr>
    <p:cSldViewPr snapToGrid="0" snapToObjects="1">
      <p:cViewPr varScale="1">
        <p:scale>
          <a:sx n="72" d="100"/>
          <a:sy n="72" d="100"/>
        </p:scale>
        <p:origin x="11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59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0321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78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49135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2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74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5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17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06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40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4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64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05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6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131B8-CDAB-0F42-A769-D8224F0C2E2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C144AC-8C5B-304B-9138-38EF6CC1E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CCB54-BBC0-144F-A631-99D5F5154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952" y="950259"/>
            <a:ext cx="9592236" cy="4675375"/>
          </a:xfrm>
        </p:spPr>
        <p:txBody>
          <a:bodyPr anchor="ctr">
            <a:noAutofit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John 15:4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“Abide in Me, and I </a:t>
            </a:r>
            <a:r>
              <a:rPr lang="en-US" sz="4400">
                <a:solidFill>
                  <a:schemeClr val="tx1"/>
                </a:solidFill>
              </a:rPr>
              <a:t>in you.”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09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than Nicky 20180519.mp4">
            <a:hlinkClick r:id="" action="ppaction://media"/>
            <a:extLst>
              <a:ext uri="{FF2B5EF4-FFF2-40B4-BE49-F238E27FC236}">
                <a16:creationId xmlns:a16="http://schemas.microsoft.com/office/drawing/2014/main" id="{4059CE67-6370-7248-B674-9D3585176F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2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CCB54-BBC0-144F-A631-99D5F5154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952" y="950259"/>
            <a:ext cx="9592236" cy="4675375"/>
          </a:xfrm>
        </p:spPr>
        <p:txBody>
          <a:bodyPr anchor="ctr">
            <a:noAutofit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John 15:4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“Abide in Me, and I in you.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As the branch cannot bear fruit of itself unless it abides in the vine,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so neither </a:t>
            </a:r>
            <a:r>
              <a:rPr lang="en-US" sz="4400" i="1" dirty="0">
                <a:solidFill>
                  <a:schemeClr val="tx1"/>
                </a:solidFill>
              </a:rPr>
              <a:t>can</a:t>
            </a:r>
            <a:r>
              <a:rPr lang="en-US" sz="4400" dirty="0">
                <a:solidFill>
                  <a:schemeClr val="tx1"/>
                </a:solidFill>
              </a:rPr>
              <a:t> you unless you abide in Me.”</a:t>
            </a:r>
          </a:p>
        </p:txBody>
      </p:sp>
    </p:spTree>
    <p:extLst>
      <p:ext uri="{BB962C8B-B14F-4D97-AF65-F5344CB8AC3E}">
        <p14:creationId xmlns:p14="http://schemas.microsoft.com/office/powerpoint/2010/main" val="23840539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{7F0EB1B5-AC1F-3D4A-A7AE-1889DF9B47BF}tf10001060</Template>
  <TotalTime>170</TotalTime>
  <Words>4</Words>
  <Application>Microsoft Macintosh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Trebuchet MS</vt:lpstr>
      <vt:lpstr>Wingdings 3</vt:lpstr>
      <vt:lpstr>Facet</vt:lpstr>
      <vt:lpstr>John 15:4  “Abide in Me, and I in you.”</vt:lpstr>
      <vt:lpstr>PowerPoint Presentation</vt:lpstr>
      <vt:lpstr>John 15:4  “Abide in Me, and I in you.  As the branch cannot bear fruit of itself unless it abides in the vine,  so neither can you unless you abide in Me.”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 15:4 “Abide in Me, and I in you. As the branch cannot bear fruit of itself unless it abides in the vine, so neither can you unless you abide in Me.”</dc:title>
  <dc:creator>Chris Kuo</dc:creator>
  <cp:lastModifiedBy>Chris Kuo</cp:lastModifiedBy>
  <cp:revision>5</cp:revision>
  <dcterms:created xsi:type="dcterms:W3CDTF">2018-05-19T16:46:00Z</dcterms:created>
  <dcterms:modified xsi:type="dcterms:W3CDTF">2018-05-19T19:52:46Z</dcterms:modified>
</cp:coreProperties>
</file>

<file path=docProps/thumbnail.jpeg>
</file>